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329" r:id="rId3"/>
    <p:sldId id="258" r:id="rId4"/>
    <p:sldId id="268" r:id="rId5"/>
    <p:sldId id="330" r:id="rId6"/>
    <p:sldId id="262" r:id="rId7"/>
  </p:sldIdLst>
  <p:sldSz cx="9144000" cy="5143500" type="screen16x9"/>
  <p:notesSz cx="6858000" cy="9144000"/>
  <p:embeddedFontLst>
    <p:embeddedFont>
      <p:font typeface="Overpass" panose="020B0604020202020204" charset="0"/>
      <p:regular r:id="rId9"/>
      <p:bold r:id="rId10"/>
      <p:italic r:id="rId11"/>
      <p:boldItalic r:id="rId12"/>
    </p:embeddedFont>
    <p:embeddedFont>
      <p:font typeface="Oxanium" panose="020B0604020202020204" charset="0"/>
      <p:regular r:id="rId13"/>
      <p:bold r:id="rId14"/>
    </p:embeddedFont>
    <p:embeddedFont>
      <p:font typeface="Oxanium Medium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960425-536A-489B-A2E4-48237FA50D62}">
  <a:tblStyle styleId="{E1960425-536A-489B-A2E4-48237FA50D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3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32387ba2b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32387ba2b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09512ea0c_1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209512ea0c_1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969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09512ea0c_1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209512ea0c_1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237dacfa85_7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237dacfa85_7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209512ea0c_1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209512ea0c_1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765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209512ea0c_1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209512ea0c_1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01010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5532" y="3192113"/>
            <a:ext cx="6994611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1624081" y="4615987"/>
            <a:ext cx="1038288" cy="281297"/>
            <a:chOff x="2443300" y="461900"/>
            <a:chExt cx="403250" cy="109250"/>
          </a:xfrm>
        </p:grpSpPr>
        <p:sp>
          <p:nvSpPr>
            <p:cNvPr id="12" name="Google Shape;12;p2"/>
            <p:cNvSpPr/>
            <p:nvPr/>
          </p:nvSpPr>
          <p:spPr>
            <a:xfrm>
              <a:off x="2757925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05550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65305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600675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548175" y="461900"/>
              <a:ext cx="88525" cy="109250"/>
            </a:xfrm>
            <a:custGeom>
              <a:avLst/>
              <a:gdLst/>
              <a:ahLst/>
              <a:cxnLst/>
              <a:rect l="l" t="t" r="r" b="b"/>
              <a:pathLst>
                <a:path w="3541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49570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43300" y="461900"/>
              <a:ext cx="88425" cy="109250"/>
            </a:xfrm>
            <a:custGeom>
              <a:avLst/>
              <a:gdLst/>
              <a:ahLst/>
              <a:cxnLst/>
              <a:rect l="l" t="t" r="r" b="b"/>
              <a:pathLst>
                <a:path w="3537" h="4370" extrusionOk="0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10800000">
            <a:off x="6963897" y="539500"/>
            <a:ext cx="4914957" cy="5143501"/>
            <a:chOff x="-2927778" y="-3028300"/>
            <a:chExt cx="4914957" cy="5143501"/>
          </a:xfrm>
        </p:grpSpPr>
        <p:pic>
          <p:nvPicPr>
            <p:cNvPr id="20" name="Google Shape;20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2"/>
            <p:cNvSpPr/>
            <p:nvPr/>
          </p:nvSpPr>
          <p:spPr>
            <a:xfrm>
              <a:off x="-2504200" y="-2804175"/>
              <a:ext cx="4066911" cy="4654702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" name="Google Shape;22;p2"/>
          <p:cNvPicPr preferRelativeResize="0"/>
          <p:nvPr/>
        </p:nvPicPr>
        <p:blipFill rotWithShape="1">
          <a:blip r:embed="rId5">
            <a:alphaModFix/>
          </a:blip>
          <a:srcRect l="17360" t="15311" r="23370"/>
          <a:stretch/>
        </p:blipFill>
        <p:spPr>
          <a:xfrm rot="10800000">
            <a:off x="5118985" y="2814225"/>
            <a:ext cx="4565427" cy="48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1462950" y="1609326"/>
            <a:ext cx="4541700" cy="17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1462950" y="3409925"/>
            <a:ext cx="4541700" cy="3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Overpass"/>
                <a:ea typeface="Overpass"/>
                <a:cs typeface="Overpass"/>
                <a:sym typeface="Overpas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ctrTitle" idx="2"/>
          </p:nvPr>
        </p:nvSpPr>
        <p:spPr>
          <a:xfrm>
            <a:off x="1462950" y="1103026"/>
            <a:ext cx="454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-4087047" y="-3028300"/>
            <a:ext cx="6074226" cy="8077999"/>
            <a:chOff x="-4087047" y="-3028300"/>
            <a:chExt cx="6074226" cy="8077999"/>
          </a:xfrm>
        </p:grpSpPr>
        <p:pic>
          <p:nvPicPr>
            <p:cNvPr id="27" name="Google Shape;27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4087047" y="-93800"/>
              <a:ext cx="554999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927778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2"/>
            <p:cNvSpPr/>
            <p:nvPr/>
          </p:nvSpPr>
          <p:spPr>
            <a:xfrm>
              <a:off x="-2504200" y="-2804175"/>
              <a:ext cx="4066911" cy="4654702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6" name="Google Shape;306;p23"/>
          <p:cNvGrpSpPr/>
          <p:nvPr/>
        </p:nvGrpSpPr>
        <p:grpSpPr>
          <a:xfrm>
            <a:off x="-1897058" y="3090797"/>
            <a:ext cx="2543490" cy="2661762"/>
            <a:chOff x="-2482653" y="-2238475"/>
            <a:chExt cx="4914957" cy="5143501"/>
          </a:xfrm>
        </p:grpSpPr>
        <p:pic>
          <p:nvPicPr>
            <p:cNvPr id="307" name="Google Shape;30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8" name="Google Shape;308;p23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9" name="Google Shape;3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7595508" y="-791425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7"/>
          <p:cNvSpPr txBox="1">
            <a:spLocks noGrp="1"/>
          </p:cNvSpPr>
          <p:nvPr>
            <p:ph type="body" idx="1"/>
          </p:nvPr>
        </p:nvSpPr>
        <p:spPr>
          <a:xfrm>
            <a:off x="2134925" y="1761725"/>
            <a:ext cx="4874100" cy="28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 Medium"/>
              <a:buNone/>
              <a:defRPr sz="3000">
                <a:solidFill>
                  <a:schemeClr val="accen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9pPr>
          </a:lstStyle>
          <a:p>
            <a:endParaRPr/>
          </a:p>
        </p:txBody>
      </p:sp>
      <p:pic>
        <p:nvPicPr>
          <p:cNvPr id="88" name="Google Shape;88;p7"/>
          <p:cNvPicPr preferRelativeResize="0"/>
          <p:nvPr/>
        </p:nvPicPr>
        <p:blipFill rotWithShape="1">
          <a:blip r:embed="rId3">
            <a:alphaModFix/>
          </a:blip>
          <a:srcRect l="11324" t="4078" r="11324" b="4069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7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90" name="Google Shape;90;p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7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2" name="Google Shape;92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7"/>
          <p:cNvPicPr preferRelativeResize="0"/>
          <p:nvPr/>
        </p:nvPicPr>
        <p:blipFill rotWithShape="1">
          <a:blip r:embed="rId6">
            <a:alphaModFix/>
          </a:blip>
          <a:srcRect l="17360" t="15311" r="23370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8"/>
          <p:cNvPicPr preferRelativeResize="0"/>
          <p:nvPr/>
        </p:nvPicPr>
        <p:blipFill rotWithShape="1">
          <a:blip r:embed="rId3">
            <a:alphaModFix/>
          </a:blip>
          <a:srcRect l="11324" t="4078" r="11324" b="4069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8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100" name="Google Shape;100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8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" name="Google Shape;102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8"/>
          <p:cNvPicPr preferRelativeResize="0"/>
          <p:nvPr/>
        </p:nvPicPr>
        <p:blipFill rotWithShape="1">
          <a:blip r:embed="rId6">
            <a:alphaModFix/>
          </a:blip>
          <a:srcRect l="17360" t="15311" r="23370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9"/>
          <p:cNvPicPr preferRelativeResize="0"/>
          <p:nvPr/>
        </p:nvPicPr>
        <p:blipFill rotWithShape="1">
          <a:blip r:embed="rId3">
            <a:alphaModFix/>
          </a:blip>
          <a:srcRect l="11324" t="4078" r="11324" b="4069"/>
          <a:stretch/>
        </p:blipFill>
        <p:spPr>
          <a:xfrm>
            <a:off x="-3359450" y="209550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9"/>
          <p:cNvGrpSpPr/>
          <p:nvPr/>
        </p:nvGrpSpPr>
        <p:grpSpPr>
          <a:xfrm>
            <a:off x="-2482653" y="-2238475"/>
            <a:ext cx="4914957" cy="5143501"/>
            <a:chOff x="-2482653" y="-2238475"/>
            <a:chExt cx="4914957" cy="5143501"/>
          </a:xfrm>
        </p:grpSpPr>
        <p:pic>
          <p:nvPicPr>
            <p:cNvPr id="108" name="Google Shape;108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9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0" name="Google Shape;11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847" y="120625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4307" y="3192113"/>
            <a:ext cx="6994611" cy="5143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9"/>
          <p:cNvGrpSpPr/>
          <p:nvPr/>
        </p:nvGrpSpPr>
        <p:grpSpPr>
          <a:xfrm>
            <a:off x="1812256" y="4608574"/>
            <a:ext cx="1038288" cy="281297"/>
            <a:chOff x="2443300" y="461900"/>
            <a:chExt cx="403250" cy="109250"/>
          </a:xfrm>
        </p:grpSpPr>
        <p:sp>
          <p:nvSpPr>
            <p:cNvPr id="113" name="Google Shape;113;p9"/>
            <p:cNvSpPr/>
            <p:nvPr/>
          </p:nvSpPr>
          <p:spPr>
            <a:xfrm>
              <a:off x="2757925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2705550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265305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2600675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2548175" y="461900"/>
              <a:ext cx="88525" cy="109250"/>
            </a:xfrm>
            <a:custGeom>
              <a:avLst/>
              <a:gdLst/>
              <a:ahLst/>
              <a:cxnLst/>
              <a:rect l="l" t="t" r="r" b="b"/>
              <a:pathLst>
                <a:path w="3541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249570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2443300" y="461900"/>
              <a:ext cx="88425" cy="109250"/>
            </a:xfrm>
            <a:custGeom>
              <a:avLst/>
              <a:gdLst/>
              <a:ahLst/>
              <a:cxnLst/>
              <a:rect l="l" t="t" r="r" b="b"/>
              <a:pathLst>
                <a:path w="3537" h="4370" extrusionOk="0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0" name="Google Shape;120;p9"/>
          <p:cNvPicPr preferRelativeResize="0"/>
          <p:nvPr/>
        </p:nvPicPr>
        <p:blipFill rotWithShape="1">
          <a:blip r:embed="rId3">
            <a:alphaModFix/>
          </a:blip>
          <a:srcRect l="8833" r="8841"/>
          <a:stretch/>
        </p:blipFill>
        <p:spPr>
          <a:xfrm rot="-5400000">
            <a:off x="2287351" y="-3884749"/>
            <a:ext cx="4569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11492" y="342888"/>
            <a:ext cx="2432520" cy="2661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/>
          <p:nvPr/>
        </p:nvSpPr>
        <p:spPr>
          <a:xfrm>
            <a:off x="7385550" y="772450"/>
            <a:ext cx="1575102" cy="1802722"/>
          </a:xfrm>
          <a:custGeom>
            <a:avLst/>
            <a:gdLst/>
            <a:ahLst/>
            <a:cxnLst/>
            <a:rect l="l" t="t" r="r" b="b"/>
            <a:pathLst>
              <a:path w="44232" h="51065" fill="none" extrusionOk="0">
                <a:moveTo>
                  <a:pt x="0" y="38302"/>
                </a:moveTo>
                <a:lnTo>
                  <a:pt x="0" y="12767"/>
                </a:lnTo>
                <a:lnTo>
                  <a:pt x="22111" y="0"/>
                </a:lnTo>
                <a:lnTo>
                  <a:pt x="44231" y="12767"/>
                </a:lnTo>
                <a:lnTo>
                  <a:pt x="44231" y="38302"/>
                </a:lnTo>
                <a:lnTo>
                  <a:pt x="22111" y="51065"/>
                </a:ln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miter lim="44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title"/>
          </p:nvPr>
        </p:nvSpPr>
        <p:spPr>
          <a:xfrm>
            <a:off x="2527950" y="1301500"/>
            <a:ext cx="4088100" cy="114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subTitle" idx="1"/>
          </p:nvPr>
        </p:nvSpPr>
        <p:spPr>
          <a:xfrm>
            <a:off x="2527950" y="2543075"/>
            <a:ext cx="40881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125" name="Google Shape;125;p9"/>
          <p:cNvPicPr preferRelativeResize="0"/>
          <p:nvPr/>
        </p:nvPicPr>
        <p:blipFill rotWithShape="1">
          <a:blip r:embed="rId8">
            <a:alphaModFix/>
          </a:blip>
          <a:srcRect l="17360" t="15311" r="23370"/>
          <a:stretch/>
        </p:blipFill>
        <p:spPr>
          <a:xfrm rot="-5400000">
            <a:off x="5118985" y="2814225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 txBox="1">
            <a:spLocks noGrp="1"/>
          </p:cNvSpPr>
          <p:nvPr>
            <p:ph type="body" idx="1"/>
          </p:nvPr>
        </p:nvSpPr>
        <p:spPr>
          <a:xfrm>
            <a:off x="713225" y="40034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1"/>
          <p:cNvSpPr txBox="1">
            <a:spLocks noGrp="1"/>
          </p:cNvSpPr>
          <p:nvPr>
            <p:ph type="title" hasCustomPrompt="1"/>
          </p:nvPr>
        </p:nvSpPr>
        <p:spPr>
          <a:xfrm>
            <a:off x="1254125" y="1350400"/>
            <a:ext cx="6635700" cy="19635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l="11324" t="4078" r="11324" b="4069"/>
          <a:stretch/>
        </p:blipFill>
        <p:spPr>
          <a:xfrm rot="5400000">
            <a:off x="-3254523" y="1563173"/>
            <a:ext cx="4292900" cy="47244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11"/>
          <p:cNvGrpSpPr/>
          <p:nvPr/>
        </p:nvGrpSpPr>
        <p:grpSpPr>
          <a:xfrm rot="-5400000">
            <a:off x="-977026" y="3542049"/>
            <a:ext cx="4914957" cy="5143501"/>
            <a:chOff x="-2482653" y="-2238475"/>
            <a:chExt cx="4914957" cy="5143501"/>
          </a:xfrm>
        </p:grpSpPr>
        <p:pic>
          <p:nvPicPr>
            <p:cNvPr id="133" name="Google Shape;133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11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" name="Google Shape;135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1397" y="1620700"/>
            <a:ext cx="50355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1"/>
          <p:cNvPicPr preferRelativeResize="0"/>
          <p:nvPr/>
        </p:nvPicPr>
        <p:blipFill rotWithShape="1">
          <a:blip r:embed="rId3">
            <a:alphaModFix/>
          </a:blip>
          <a:srcRect l="8833" r="8841"/>
          <a:stretch/>
        </p:blipFill>
        <p:spPr>
          <a:xfrm rot="-5400000">
            <a:off x="7021226" y="-3505899"/>
            <a:ext cx="45690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1"/>
          <p:cNvPicPr preferRelativeResize="0"/>
          <p:nvPr/>
        </p:nvPicPr>
        <p:blipFill rotWithShape="1">
          <a:blip r:embed="rId6">
            <a:alphaModFix/>
          </a:blip>
          <a:srcRect l="17360" t="15311" r="23370"/>
          <a:stretch/>
        </p:blipFill>
        <p:spPr>
          <a:xfrm rot="-5400000">
            <a:off x="6307060" y="3249050"/>
            <a:ext cx="4565427" cy="48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1"/>
          <p:cNvSpPr txBox="1">
            <a:spLocks noGrp="1"/>
          </p:cNvSpPr>
          <p:nvPr>
            <p:ph type="subTitle" idx="1"/>
          </p:nvPr>
        </p:nvSpPr>
        <p:spPr>
          <a:xfrm>
            <a:off x="1254183" y="3352400"/>
            <a:ext cx="6635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9" name="Google Shape;139;p11"/>
          <p:cNvGrpSpPr/>
          <p:nvPr/>
        </p:nvGrpSpPr>
        <p:grpSpPr>
          <a:xfrm flipH="1">
            <a:off x="713231" y="258199"/>
            <a:ext cx="1038288" cy="281297"/>
            <a:chOff x="2443300" y="461900"/>
            <a:chExt cx="403250" cy="109250"/>
          </a:xfrm>
        </p:grpSpPr>
        <p:sp>
          <p:nvSpPr>
            <p:cNvPr id="140" name="Google Shape;140;p11"/>
            <p:cNvSpPr/>
            <p:nvPr/>
          </p:nvSpPr>
          <p:spPr>
            <a:xfrm>
              <a:off x="2757925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2705550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265305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2600675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2548175" y="461900"/>
              <a:ext cx="88525" cy="109250"/>
            </a:xfrm>
            <a:custGeom>
              <a:avLst/>
              <a:gdLst/>
              <a:ahLst/>
              <a:cxnLst/>
              <a:rect l="l" t="t" r="r" b="b"/>
              <a:pathLst>
                <a:path w="3541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>
              <a:off x="249570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2443300" y="461900"/>
              <a:ext cx="88425" cy="109250"/>
            </a:xfrm>
            <a:custGeom>
              <a:avLst/>
              <a:gdLst/>
              <a:ahLst/>
              <a:cxnLst/>
              <a:rect l="l" t="t" r="r" b="b"/>
              <a:pathLst>
                <a:path w="3537" h="4370" extrusionOk="0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3"/>
          <p:cNvSpPr txBox="1">
            <a:spLocks noGrp="1"/>
          </p:cNvSpPr>
          <p:nvPr>
            <p:ph type="title" hasCustomPrompt="1"/>
          </p:nvPr>
        </p:nvSpPr>
        <p:spPr>
          <a:xfrm>
            <a:off x="821800" y="1385100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"/>
          </p:nvPr>
        </p:nvSpPr>
        <p:spPr>
          <a:xfrm>
            <a:off x="715100" y="2372625"/>
            <a:ext cx="2551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2" hasCustomPrompt="1"/>
          </p:nvPr>
        </p:nvSpPr>
        <p:spPr>
          <a:xfrm>
            <a:off x="3395950" y="1385100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3"/>
          </p:nvPr>
        </p:nvSpPr>
        <p:spPr>
          <a:xfrm>
            <a:off x="3294150" y="2372625"/>
            <a:ext cx="2551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4" hasCustomPrompt="1"/>
          </p:nvPr>
        </p:nvSpPr>
        <p:spPr>
          <a:xfrm>
            <a:off x="5981000" y="1385100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5"/>
          </p:nvPr>
        </p:nvSpPr>
        <p:spPr>
          <a:xfrm>
            <a:off x="5879209" y="2372625"/>
            <a:ext cx="2551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6" hasCustomPrompt="1"/>
          </p:nvPr>
        </p:nvSpPr>
        <p:spPr>
          <a:xfrm>
            <a:off x="821800" y="3139925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7"/>
          </p:nvPr>
        </p:nvSpPr>
        <p:spPr>
          <a:xfrm>
            <a:off x="715100" y="4123775"/>
            <a:ext cx="25512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8" hasCustomPrompt="1"/>
          </p:nvPr>
        </p:nvSpPr>
        <p:spPr>
          <a:xfrm>
            <a:off x="3395950" y="3139925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9"/>
          </p:nvPr>
        </p:nvSpPr>
        <p:spPr>
          <a:xfrm>
            <a:off x="3294150" y="4123775"/>
            <a:ext cx="2551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13" hasCustomPrompt="1"/>
          </p:nvPr>
        </p:nvSpPr>
        <p:spPr>
          <a:xfrm>
            <a:off x="5981001" y="3139925"/>
            <a:ext cx="713700" cy="484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accent1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14"/>
          </p:nvPr>
        </p:nvSpPr>
        <p:spPr>
          <a:xfrm>
            <a:off x="5879209" y="4123775"/>
            <a:ext cx="2551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15"/>
          </p:nvPr>
        </p:nvSpPr>
        <p:spPr>
          <a:xfrm>
            <a:off x="715100" y="1962150"/>
            <a:ext cx="25512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16"/>
          </p:nvPr>
        </p:nvSpPr>
        <p:spPr>
          <a:xfrm>
            <a:off x="3294150" y="1962150"/>
            <a:ext cx="25515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17"/>
          </p:nvPr>
        </p:nvSpPr>
        <p:spPr>
          <a:xfrm>
            <a:off x="5879200" y="1962150"/>
            <a:ext cx="25515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8"/>
          </p:nvPr>
        </p:nvSpPr>
        <p:spPr>
          <a:xfrm>
            <a:off x="715100" y="3719151"/>
            <a:ext cx="25512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9"/>
          </p:nvPr>
        </p:nvSpPr>
        <p:spPr>
          <a:xfrm>
            <a:off x="3294150" y="3719151"/>
            <a:ext cx="25515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20"/>
          </p:nvPr>
        </p:nvSpPr>
        <p:spPr>
          <a:xfrm>
            <a:off x="5879200" y="3719151"/>
            <a:ext cx="2551500" cy="3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22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pic>
        <p:nvPicPr>
          <p:cNvPr id="169" name="Google Shape;1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2172" y="-759100"/>
            <a:ext cx="5035507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13"/>
          <p:cNvGrpSpPr/>
          <p:nvPr/>
        </p:nvGrpSpPr>
        <p:grpSpPr>
          <a:xfrm rot="-5400000">
            <a:off x="8253481" y="3927012"/>
            <a:ext cx="1038288" cy="281297"/>
            <a:chOff x="2443300" y="461900"/>
            <a:chExt cx="403250" cy="109250"/>
          </a:xfrm>
        </p:grpSpPr>
        <p:sp>
          <p:nvSpPr>
            <p:cNvPr id="171" name="Google Shape;171;p13"/>
            <p:cNvSpPr/>
            <p:nvPr/>
          </p:nvSpPr>
          <p:spPr>
            <a:xfrm>
              <a:off x="2757925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705550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265305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5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2600675" y="461900"/>
              <a:ext cx="88500" cy="109250"/>
            </a:xfrm>
            <a:custGeom>
              <a:avLst/>
              <a:gdLst/>
              <a:ahLst/>
              <a:cxnLst/>
              <a:rect l="l" t="t" r="r" b="b"/>
              <a:pathLst>
                <a:path w="3540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4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548175" y="461900"/>
              <a:ext cx="88525" cy="109250"/>
            </a:xfrm>
            <a:custGeom>
              <a:avLst/>
              <a:gdLst/>
              <a:ahLst/>
              <a:cxnLst/>
              <a:rect l="l" t="t" r="r" b="b"/>
              <a:pathLst>
                <a:path w="3541" h="4370" extrusionOk="0">
                  <a:moveTo>
                    <a:pt x="1" y="4369"/>
                  </a:moveTo>
                  <a:lnTo>
                    <a:pt x="2586" y="0"/>
                  </a:lnTo>
                  <a:lnTo>
                    <a:pt x="3540" y="0"/>
                  </a:lnTo>
                  <a:lnTo>
                    <a:pt x="955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2495700" y="461900"/>
              <a:ext cx="88625" cy="109250"/>
            </a:xfrm>
            <a:custGeom>
              <a:avLst/>
              <a:gdLst/>
              <a:ahLst/>
              <a:cxnLst/>
              <a:rect l="l" t="t" r="r" b="b"/>
              <a:pathLst>
                <a:path w="3545" h="4370" extrusionOk="0">
                  <a:moveTo>
                    <a:pt x="0" y="4369"/>
                  </a:moveTo>
                  <a:lnTo>
                    <a:pt x="2586" y="0"/>
                  </a:lnTo>
                  <a:lnTo>
                    <a:pt x="3544" y="0"/>
                  </a:lnTo>
                  <a:lnTo>
                    <a:pt x="959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2443300" y="461900"/>
              <a:ext cx="88425" cy="109250"/>
            </a:xfrm>
            <a:custGeom>
              <a:avLst/>
              <a:gdLst/>
              <a:ahLst/>
              <a:cxnLst/>
              <a:rect l="l" t="t" r="r" b="b"/>
              <a:pathLst>
                <a:path w="3537" h="4370" extrusionOk="0">
                  <a:moveTo>
                    <a:pt x="1" y="4369"/>
                  </a:moveTo>
                  <a:lnTo>
                    <a:pt x="2587" y="0"/>
                  </a:lnTo>
                  <a:lnTo>
                    <a:pt x="3536" y="0"/>
                  </a:lnTo>
                  <a:lnTo>
                    <a:pt x="950" y="436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8" name="Google Shape;178;p13"/>
          <p:cNvPicPr preferRelativeResize="0"/>
          <p:nvPr/>
        </p:nvPicPr>
        <p:blipFill rotWithShape="1">
          <a:blip r:embed="rId4">
            <a:alphaModFix/>
          </a:blip>
          <a:srcRect l="17360" t="15311" r="23370"/>
          <a:stretch/>
        </p:blipFill>
        <p:spPr>
          <a:xfrm flipH="1">
            <a:off x="7351985" y="-2002900"/>
            <a:ext cx="4565427" cy="486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Oxanium"/>
              <a:buNone/>
              <a:defRPr sz="3000">
                <a:solidFill>
                  <a:schemeClr val="accen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pic>
        <p:nvPicPr>
          <p:cNvPr id="192" name="Google Shape;192;p16"/>
          <p:cNvPicPr preferRelativeResize="0"/>
          <p:nvPr/>
        </p:nvPicPr>
        <p:blipFill rotWithShape="1">
          <a:blip r:embed="rId3">
            <a:alphaModFix/>
          </a:blip>
          <a:srcRect l="11324" t="4078" r="11324" b="4069"/>
          <a:stretch/>
        </p:blipFill>
        <p:spPr>
          <a:xfrm flipH="1">
            <a:off x="-1820845" y="4135825"/>
            <a:ext cx="3418348" cy="3761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" name="Google Shape;193;p16"/>
          <p:cNvGrpSpPr/>
          <p:nvPr/>
        </p:nvGrpSpPr>
        <p:grpSpPr>
          <a:xfrm>
            <a:off x="-1897058" y="3090797"/>
            <a:ext cx="2543490" cy="2661762"/>
            <a:chOff x="-2482653" y="-2238475"/>
            <a:chExt cx="4914957" cy="5143501"/>
          </a:xfrm>
        </p:grpSpPr>
        <p:pic>
          <p:nvPicPr>
            <p:cNvPr id="194" name="Google Shape;194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482653" y="-2238475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16"/>
            <p:cNvSpPr/>
            <p:nvPr/>
          </p:nvSpPr>
          <p:spPr>
            <a:xfrm>
              <a:off x="-2058626" y="-2014320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6" name="Google Shape;1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 flipH="1">
            <a:off x="7595508" y="-791425"/>
            <a:ext cx="2432520" cy="2661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22"/>
          <p:cNvGrpSpPr/>
          <p:nvPr/>
        </p:nvGrpSpPr>
        <p:grpSpPr>
          <a:xfrm>
            <a:off x="2960536" y="-3460351"/>
            <a:ext cx="9532664" cy="6139099"/>
            <a:chOff x="2960536" y="-3460351"/>
            <a:chExt cx="9532664" cy="6139099"/>
          </a:xfrm>
        </p:grpSpPr>
        <p:pic>
          <p:nvPicPr>
            <p:cNvPr id="299" name="Google Shape;299;p22"/>
            <p:cNvPicPr preferRelativeResize="0"/>
            <p:nvPr/>
          </p:nvPicPr>
          <p:blipFill rotWithShape="1">
            <a:blip r:embed="rId3">
              <a:alphaModFix/>
            </a:blip>
            <a:srcRect t="8717"/>
            <a:stretch/>
          </p:blipFill>
          <p:spPr>
            <a:xfrm rot="10800000" flipH="1">
              <a:off x="2960536" y="-3460351"/>
              <a:ext cx="6994627" cy="46951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22"/>
            <p:cNvPicPr preferRelativeResize="0"/>
            <p:nvPr/>
          </p:nvPicPr>
          <p:blipFill rotWithShape="1">
            <a:blip r:embed="rId4">
              <a:alphaModFix/>
            </a:blip>
            <a:srcRect l="17360" t="15311" r="23370"/>
            <a:stretch/>
          </p:blipFill>
          <p:spPr>
            <a:xfrm rot="5400000">
              <a:off x="7780324" y="-2034128"/>
              <a:ext cx="4565427" cy="4860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1" name="Google Shape;301;p22"/>
          <p:cNvGrpSpPr/>
          <p:nvPr/>
        </p:nvGrpSpPr>
        <p:grpSpPr>
          <a:xfrm rot="5400000">
            <a:off x="-2086040" y="3341404"/>
            <a:ext cx="3514194" cy="3677603"/>
            <a:chOff x="5864904" y="-3028300"/>
            <a:chExt cx="4914957" cy="5143501"/>
          </a:xfrm>
        </p:grpSpPr>
        <p:pic>
          <p:nvPicPr>
            <p:cNvPr id="302" name="Google Shape;302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5864904" y="-3028300"/>
              <a:ext cx="4914957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3" name="Google Shape;303;p22"/>
            <p:cNvSpPr/>
            <p:nvPr/>
          </p:nvSpPr>
          <p:spPr>
            <a:xfrm flipH="1">
              <a:off x="6288972" y="-2804182"/>
              <a:ext cx="4066911" cy="4695171"/>
            </a:xfrm>
            <a:custGeom>
              <a:avLst/>
              <a:gdLst/>
              <a:ahLst/>
              <a:cxnLst/>
              <a:rect l="l" t="t" r="r" b="b"/>
              <a:pathLst>
                <a:path w="44232" h="51065" fill="none" extrusionOk="0">
                  <a:moveTo>
                    <a:pt x="0" y="38302"/>
                  </a:moveTo>
                  <a:lnTo>
                    <a:pt x="0" y="12767"/>
                  </a:lnTo>
                  <a:lnTo>
                    <a:pt x="22111" y="0"/>
                  </a:lnTo>
                  <a:lnTo>
                    <a:pt x="44231" y="12767"/>
                  </a:lnTo>
                  <a:lnTo>
                    <a:pt x="44231" y="38302"/>
                  </a:lnTo>
                  <a:lnTo>
                    <a:pt x="22111" y="5106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4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400"/>
              <a:buFont typeface="Oxanium Medium"/>
              <a:buNone/>
              <a:defRPr sz="3400">
                <a:solidFill>
                  <a:schemeClr val="lt2"/>
                </a:solidFill>
                <a:latin typeface="Oxanium Medium"/>
                <a:ea typeface="Oxanium Medium"/>
                <a:cs typeface="Oxanium Medium"/>
                <a:sym typeface="Oxanium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Oxanium"/>
              <a:buNone/>
              <a:defRPr sz="3000">
                <a:solidFill>
                  <a:schemeClr val="lt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●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○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verpass"/>
              <a:buChar char="■"/>
              <a:defRPr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9" r:id="rId7"/>
    <p:sldLayoutId id="2147483662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7"/>
          <p:cNvSpPr txBox="1">
            <a:spLocks noGrp="1"/>
          </p:cNvSpPr>
          <p:nvPr>
            <p:ph type="ctrTitle"/>
          </p:nvPr>
        </p:nvSpPr>
        <p:spPr>
          <a:xfrm>
            <a:off x="691851" y="1515130"/>
            <a:ext cx="6083898" cy="17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 dirty="0"/>
              <a:t>ADVANCED LANE FINDING</a:t>
            </a:r>
            <a:endParaRPr sz="6000" dirty="0"/>
          </a:p>
        </p:txBody>
      </p:sp>
      <p:sp>
        <p:nvSpPr>
          <p:cNvPr id="321" name="Google Shape;321;p27"/>
          <p:cNvSpPr txBox="1">
            <a:spLocks noGrp="1"/>
          </p:cNvSpPr>
          <p:nvPr>
            <p:ph type="subTitle" idx="1"/>
          </p:nvPr>
        </p:nvSpPr>
        <p:spPr>
          <a:xfrm>
            <a:off x="844251" y="3393795"/>
            <a:ext cx="4541700" cy="12056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Akshat Joshi (BT20HCS083)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Vaibhav Mishra (BT20HCS202)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Gaytri Sran (BT20HCS190)</a:t>
            </a:r>
          </a:p>
          <a:p>
            <a:pPr marL="0" indent="0"/>
            <a:r>
              <a:rPr lang="en" sz="1400" dirty="0"/>
              <a:t>Atharv Tushar Deogaonkar (BT20HCS098)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323" name="Google Shape;323;p27"/>
          <p:cNvSpPr/>
          <p:nvPr/>
        </p:nvSpPr>
        <p:spPr>
          <a:xfrm>
            <a:off x="9149811" y="2347064"/>
            <a:ext cx="37" cy="17564"/>
          </a:xfrm>
          <a:custGeom>
            <a:avLst/>
            <a:gdLst/>
            <a:ahLst/>
            <a:cxnLst/>
            <a:rect l="l" t="t" r="r" b="b"/>
            <a:pathLst>
              <a:path w="1" h="481" extrusionOk="0">
                <a:moveTo>
                  <a:pt x="0" y="481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2928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4" name="Google Shape;3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279" y="152400"/>
            <a:ext cx="2432520" cy="266183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7"/>
          <p:cNvSpPr/>
          <p:nvPr/>
        </p:nvSpPr>
        <p:spPr>
          <a:xfrm>
            <a:off x="6552100" y="583400"/>
            <a:ext cx="1575102" cy="1802722"/>
          </a:xfrm>
          <a:custGeom>
            <a:avLst/>
            <a:gdLst/>
            <a:ahLst/>
            <a:cxnLst/>
            <a:rect l="l" t="t" r="r" b="b"/>
            <a:pathLst>
              <a:path w="44232" h="51065" fill="none" extrusionOk="0">
                <a:moveTo>
                  <a:pt x="0" y="38302"/>
                </a:moveTo>
                <a:lnTo>
                  <a:pt x="0" y="12767"/>
                </a:lnTo>
                <a:lnTo>
                  <a:pt x="22111" y="0"/>
                </a:lnTo>
                <a:lnTo>
                  <a:pt x="44231" y="12767"/>
                </a:lnTo>
                <a:lnTo>
                  <a:pt x="44231" y="38302"/>
                </a:lnTo>
                <a:lnTo>
                  <a:pt x="22111" y="51065"/>
                </a:lnTo>
                <a:close/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miter lim="44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21;p27">
            <a:extLst>
              <a:ext uri="{FF2B5EF4-FFF2-40B4-BE49-F238E27FC236}">
                <a16:creationId xmlns:a16="http://schemas.microsoft.com/office/drawing/2014/main" id="{C942D0E0-6689-B7C3-EA04-195A3077DEEF}"/>
              </a:ext>
            </a:extLst>
          </p:cNvPr>
          <p:cNvSpPr txBox="1">
            <a:spLocks/>
          </p:cNvSpPr>
          <p:nvPr/>
        </p:nvSpPr>
        <p:spPr>
          <a:xfrm>
            <a:off x="691851" y="1126630"/>
            <a:ext cx="45417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16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accent2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indent="0"/>
            <a:r>
              <a:rPr lang="en-IN" dirty="0"/>
              <a:t>  EL-302 Digital Image Processing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9"/>
          <p:cNvSpPr txBox="1">
            <a:spLocks noGrp="1"/>
          </p:cNvSpPr>
          <p:nvPr>
            <p:ph type="title" idx="21"/>
          </p:nvPr>
        </p:nvSpPr>
        <p:spPr>
          <a:xfrm>
            <a:off x="713250" y="54712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1"/>
          </p:nvPr>
        </p:nvSpPr>
        <p:spPr>
          <a:xfrm>
            <a:off x="1141820" y="1533962"/>
            <a:ext cx="6097180" cy="2954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Increasing number of cars on road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Developing road infrastructure promoting more use of road transport over other modes of transport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To reduce number of car accidents happening due to lane departure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Autonomous Driving or Advanced Cruise Control</a:t>
            </a:r>
            <a:endParaRPr sz="1800" dirty="0"/>
          </a:p>
        </p:txBody>
      </p:sp>
      <p:pic>
        <p:nvPicPr>
          <p:cNvPr id="2" name="Google Shape;324;p27">
            <a:extLst>
              <a:ext uri="{FF2B5EF4-FFF2-40B4-BE49-F238E27FC236}">
                <a16:creationId xmlns:a16="http://schemas.microsoft.com/office/drawing/2014/main" id="{F3B16CA0-0D2F-192E-1B6F-FC110085412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flipV="1">
            <a:off x="-1510207" y="-2594330"/>
            <a:ext cx="4370355" cy="44859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489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9" grpId="0"/>
      <p:bldP spid="34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9"/>
          <p:cNvSpPr txBox="1">
            <a:spLocks noGrp="1"/>
          </p:cNvSpPr>
          <p:nvPr>
            <p:ph type="title" idx="21"/>
          </p:nvPr>
        </p:nvSpPr>
        <p:spPr>
          <a:xfrm>
            <a:off x="713250" y="54712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1"/>
          </p:nvPr>
        </p:nvSpPr>
        <p:spPr>
          <a:xfrm>
            <a:off x="1141820" y="1533962"/>
            <a:ext cx="6097180" cy="3190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/>
              <a:t>To detect Lane Boundary for straight and curved lanes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/>
              <a:t>Implement LDP in a way to position the vehicle in the centre of it’s lane by:</a:t>
            </a:r>
          </a:p>
          <a:p>
            <a:pPr marL="914400" lvl="2" indent="0">
              <a:lnSpc>
                <a:spcPct val="150000"/>
              </a:lnSpc>
            </a:pPr>
            <a:r>
              <a:rPr lang="en-IN" sz="1600" dirty="0"/>
              <a:t>Audible Warning or</a:t>
            </a:r>
          </a:p>
          <a:p>
            <a:pPr marL="914400" lvl="2" indent="0">
              <a:lnSpc>
                <a:spcPct val="150000"/>
              </a:lnSpc>
            </a:pPr>
            <a:r>
              <a:rPr lang="en-IN" sz="1600" dirty="0"/>
              <a:t>Vibrations on the Steering Wheel or</a:t>
            </a:r>
          </a:p>
          <a:p>
            <a:pPr marL="914400" lvl="2" indent="0">
              <a:lnSpc>
                <a:spcPct val="150000"/>
              </a:lnSpc>
            </a:pPr>
            <a:r>
              <a:rPr lang="en-IN" sz="1600" dirty="0"/>
              <a:t>Flashing a Warning Light or all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/>
              <a:t>To Overcome the Challenges such as bad weather and low visibility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/>
          </a:p>
        </p:txBody>
      </p:sp>
      <p:pic>
        <p:nvPicPr>
          <p:cNvPr id="2" name="Google Shape;324;p27">
            <a:extLst>
              <a:ext uri="{FF2B5EF4-FFF2-40B4-BE49-F238E27FC236}">
                <a16:creationId xmlns:a16="http://schemas.microsoft.com/office/drawing/2014/main" id="{F3B16CA0-0D2F-192E-1B6F-FC110085412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flipV="1">
            <a:off x="-1510207" y="-2594330"/>
            <a:ext cx="4370355" cy="4485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9" grpId="0"/>
      <p:bldP spid="34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3310E8B-6A0A-3F12-ADDC-FA04B68DF03A}"/>
              </a:ext>
            </a:extLst>
          </p:cNvPr>
          <p:cNvSpPr txBox="1"/>
          <p:nvPr/>
        </p:nvSpPr>
        <p:spPr>
          <a:xfrm>
            <a:off x="713224" y="1562100"/>
            <a:ext cx="723443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 startAt="5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Detect lane pixels and fit to find the lane boundary.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 startAt="5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Determine the curvature of the lane and vehicle position with respect to center.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 startAt="5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Warp the detected lane boundaries back onto the original image.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 startAt="5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Output visual display of the lane boundaries and numerical estimation of lane curvature and vehicle position.</a:t>
            </a:r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EE01F4-B90B-D4CD-2DA6-7B278B3FF789}"/>
              </a:ext>
            </a:extLst>
          </p:cNvPr>
          <p:cNvSpPr txBox="1"/>
          <p:nvPr/>
        </p:nvSpPr>
        <p:spPr>
          <a:xfrm>
            <a:off x="713224" y="1562099"/>
            <a:ext cx="723443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Given a set of chessboard images, compute the camera calibration matrix and distortion coefficients.</a:t>
            </a:r>
            <a:endParaRPr lang="en-IN" sz="1600" dirty="0">
              <a:solidFill>
                <a:schemeClr val="accent1">
                  <a:lumMod val="20000"/>
                  <a:lumOff val="80000"/>
                </a:schemeClr>
              </a:solidFill>
              <a:latin typeface="Overpass" panose="020B0604020202020204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Apply a distortion correction to raw images.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Apply a perspective transform to rectify binary image.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Overpass" panose="020B0604020202020204" charset="0"/>
              </a:rPr>
              <a:t>Use color transforms, gradients, etc., to create a thresholded binary image.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428" grpId="0"/>
      <p:bldP spid="5" grpId="0" uiExpand="1" build="p"/>
      <p:bldP spid="5" grpI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oject_video">
            <a:hlinkClick r:id="" action="ppaction://media"/>
            <a:extLst>
              <a:ext uri="{FF2B5EF4-FFF2-40B4-BE49-F238E27FC236}">
                <a16:creationId xmlns:a16="http://schemas.microsoft.com/office/drawing/2014/main" id="{0A3D003E-1196-F510-CE7A-7B48AC9D0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69770" y="1988910"/>
            <a:ext cx="5204460" cy="2927509"/>
          </a:xfrm>
          <a:prstGeom prst="rect">
            <a:avLst/>
          </a:prstGeom>
        </p:spPr>
      </p:pic>
      <p:sp>
        <p:nvSpPr>
          <p:cNvPr id="339" name="Google Shape;339;p29"/>
          <p:cNvSpPr txBox="1">
            <a:spLocks noGrp="1"/>
          </p:cNvSpPr>
          <p:nvPr>
            <p:ph type="title" idx="21"/>
          </p:nvPr>
        </p:nvSpPr>
        <p:spPr>
          <a:xfrm>
            <a:off x="713250" y="54712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1"/>
          </p:nvPr>
        </p:nvSpPr>
        <p:spPr>
          <a:xfrm>
            <a:off x="1134200" y="1518722"/>
            <a:ext cx="6097180" cy="10530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600" dirty="0"/>
              <a:t>Input Video –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600" dirty="0"/>
              <a:t>Code -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600" dirty="0"/>
              <a:t>Output Video -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IN" sz="1600" dirty="0"/>
          </a:p>
        </p:txBody>
      </p:sp>
      <p:pic>
        <p:nvPicPr>
          <p:cNvPr id="2" name="Google Shape;324;p27">
            <a:extLst>
              <a:ext uri="{FF2B5EF4-FFF2-40B4-BE49-F238E27FC236}">
                <a16:creationId xmlns:a16="http://schemas.microsoft.com/office/drawing/2014/main" id="{F3B16CA0-0D2F-192E-1B6F-FC1100854120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 flipV="1">
            <a:off x="-1510207" y="-2594330"/>
            <a:ext cx="4370355" cy="4485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40446ECF-6F34-0B08-81CF-DA9045C3606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697555" y="1988909"/>
            <a:ext cx="5204460" cy="292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1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0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6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5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5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339" grpId="0"/>
      <p:bldP spid="34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905835" y="1801370"/>
            <a:ext cx="7332330" cy="1540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THANK YOU !!</a:t>
            </a:r>
            <a:endParaRPr sz="6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" grpId="0"/>
    </p:bldLst>
  </p:timing>
</p:sld>
</file>

<file path=ppt/theme/theme1.xml><?xml version="1.0" encoding="utf-8"?>
<a:theme xmlns:a="http://schemas.openxmlformats.org/drawingml/2006/main" name="Tech Company Job Descriptions by Slidesgo">
  <a:themeElements>
    <a:clrScheme name="Simple Light">
      <a:dk1>
        <a:srgbClr val="191919"/>
      </a:dk1>
      <a:lt1>
        <a:srgbClr val="3A373E"/>
      </a:lt1>
      <a:dk2>
        <a:srgbClr val="5233DA"/>
      </a:dk2>
      <a:lt2>
        <a:srgbClr val="784EFF"/>
      </a:lt2>
      <a:accent1>
        <a:srgbClr val="A387FF"/>
      </a:accent1>
      <a:accent2>
        <a:srgbClr val="CCCCC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CCCC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234</Words>
  <Application>Microsoft Office PowerPoint</Application>
  <PresentationFormat>On-screen Show (16:9)</PresentationFormat>
  <Paragraphs>34</Paragraphs>
  <Slides>6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Oxanium Medium</vt:lpstr>
      <vt:lpstr>Oxanium</vt:lpstr>
      <vt:lpstr>Arial</vt:lpstr>
      <vt:lpstr>Overpass</vt:lpstr>
      <vt:lpstr>Tech Company Job Descriptions by Slidesgo</vt:lpstr>
      <vt:lpstr>ADVANCED LANE FINDING</vt:lpstr>
      <vt:lpstr>MOTIVATION</vt:lpstr>
      <vt:lpstr>INTRODUCTION</vt:lpstr>
      <vt:lpstr>ALGORITHM</vt:lpstr>
      <vt:lpstr>IMPLEMENTATION</vt:lpstr>
      <vt:lpstr>THANK YOU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LANE FINDING</dc:title>
  <cp:lastModifiedBy>Vaibhav Mishra</cp:lastModifiedBy>
  <cp:revision>5</cp:revision>
  <dcterms:modified xsi:type="dcterms:W3CDTF">2022-11-22T16:02:30Z</dcterms:modified>
</cp:coreProperties>
</file>